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01C1-4C52-4D4F-8183-2922FF4CA9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6E74-8968-49D2-9462-63DD8E06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2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01C1-4C52-4D4F-8183-2922FF4CA9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6E74-8968-49D2-9462-63DD8E06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12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01C1-4C52-4D4F-8183-2922FF4CA9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6E74-8968-49D2-9462-63DD8E06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49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01C1-4C52-4D4F-8183-2922FF4CA9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6E74-8968-49D2-9462-63DD8E06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01C1-4C52-4D4F-8183-2922FF4CA9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6E74-8968-49D2-9462-63DD8E06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8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01C1-4C52-4D4F-8183-2922FF4CA9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6E74-8968-49D2-9462-63DD8E06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3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01C1-4C52-4D4F-8183-2922FF4CA9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6E74-8968-49D2-9462-63DD8E06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9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01C1-4C52-4D4F-8183-2922FF4CA9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6E74-8968-49D2-9462-63DD8E06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0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01C1-4C52-4D4F-8183-2922FF4CA9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6E74-8968-49D2-9462-63DD8E06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94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01C1-4C52-4D4F-8183-2922FF4CA9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6E74-8968-49D2-9462-63DD8E06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3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01C1-4C52-4D4F-8183-2922FF4CA9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6E74-8968-49D2-9462-63DD8E06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D01C1-4C52-4D4F-8183-2922FF4CA9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A6E74-8968-49D2-9462-63DD8E06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8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5531" y="134761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11: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6" y="838200"/>
            <a:ext cx="76114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71944"/>
            <a:ext cx="647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696" y="2011000"/>
            <a:ext cx="5133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05500" y="1626279"/>
            <a:ext cx="3238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3104124"/>
            <a:ext cx="647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6982" y="3733800"/>
            <a:ext cx="6477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cấy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dệt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gốm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6982" y="4648200"/>
            <a:ext cx="609278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săn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) </a:t>
            </a:r>
          </a:p>
        </p:txBody>
      </p:sp>
      <p:sp>
        <p:nvSpPr>
          <p:cNvPr id="2" name="Right Brace 1"/>
          <p:cNvSpPr/>
          <p:nvPr/>
        </p:nvSpPr>
        <p:spPr>
          <a:xfrm>
            <a:off x="4953000" y="1571945"/>
            <a:ext cx="304800" cy="823776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419859" y="2030485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61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4478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500" y="1524000"/>
            <a:ext cx="91821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loạt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chẽ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3379" y="2585829"/>
            <a:ext cx="7924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9477" y="3114218"/>
            <a:ext cx="87608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).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4111" y="3668216"/>
            <a:ext cx="466025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641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390359"/>
            <a:ext cx="8534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219200"/>
            <a:ext cx="8839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kỷ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VIII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kỷ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I TCN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(An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), Sa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Huỳnh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Ngãi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2693313"/>
            <a:ext cx="883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3518356"/>
            <a:ext cx="883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đá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062783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Lưỡi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lưỡi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rìu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8766" y="4647625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lưỡi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65" y="5558575"/>
            <a:ext cx="90366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92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2409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316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ThanhTuyen</dc:creator>
  <cp:lastModifiedBy>ThanhTuyen</cp:lastModifiedBy>
  <cp:revision>16</cp:revision>
  <dcterms:created xsi:type="dcterms:W3CDTF">2015-11-02T15:27:18Z</dcterms:created>
  <dcterms:modified xsi:type="dcterms:W3CDTF">2015-11-03T07:54:08Z</dcterms:modified>
</cp:coreProperties>
</file>